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28" r:id="rId2"/>
    <p:sldId id="329" r:id="rId3"/>
    <p:sldId id="330" r:id="rId4"/>
    <p:sldId id="333" r:id="rId5"/>
    <p:sldId id="331" r:id="rId6"/>
    <p:sldId id="332" r:id="rId7"/>
    <p:sldId id="33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4540" autoAdjust="0"/>
    <p:restoredTop sz="94660"/>
  </p:normalViewPr>
  <p:slideViewPr>
    <p:cSldViewPr snapToGrid="0">
      <p:cViewPr>
        <p:scale>
          <a:sx n="84" d="100"/>
          <a:sy n="84" d="100"/>
        </p:scale>
        <p:origin x="-114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media/image1.png>
</file>

<file path=ppt/media/image10.png>
</file>

<file path=ppt/media/image11.png>
</file>

<file path=ppt/media/image12.wmf>
</file>

<file path=ppt/media/image13.wmf>
</file>

<file path=ppt/media/image14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125576" y="881063"/>
            <a:ext cx="8066424" cy="1778934"/>
          </a:xfrm>
          <a:prstGeom prst="rect">
            <a:avLst/>
          </a:prstGeom>
          <a:solidFill>
            <a:srgbClr val="BDBFB5"/>
          </a:solidFill>
          <a:ln>
            <a:noFill/>
          </a:ln>
          <a:extLst/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" y="2659997"/>
            <a:ext cx="9732818" cy="564496"/>
          </a:xfrm>
          <a:custGeom>
            <a:avLst/>
            <a:gdLst>
              <a:gd name="connsiteX0" fmla="*/ 0 w 8029575"/>
              <a:gd name="connsiteY0" fmla="*/ 0 h 815975"/>
              <a:gd name="connsiteX1" fmla="*/ 8029575 w 8029575"/>
              <a:gd name="connsiteY1" fmla="*/ 0 h 815975"/>
              <a:gd name="connsiteX2" fmla="*/ 8029575 w 8029575"/>
              <a:gd name="connsiteY2" fmla="*/ 815975 h 815975"/>
              <a:gd name="connsiteX3" fmla="*/ 0 w 8029575"/>
              <a:gd name="connsiteY3" fmla="*/ 815975 h 815975"/>
              <a:gd name="connsiteX4" fmla="*/ 0 w 8029575"/>
              <a:gd name="connsiteY4" fmla="*/ 0 h 815975"/>
              <a:gd name="connsiteX0" fmla="*/ 0 w 8029575"/>
              <a:gd name="connsiteY0" fmla="*/ 0 h 815975"/>
              <a:gd name="connsiteX1" fmla="*/ 8029575 w 8029575"/>
              <a:gd name="connsiteY1" fmla="*/ 0 h 815975"/>
              <a:gd name="connsiteX2" fmla="*/ 7696200 w 8029575"/>
              <a:gd name="connsiteY2" fmla="*/ 806450 h 815975"/>
              <a:gd name="connsiteX3" fmla="*/ 0 w 8029575"/>
              <a:gd name="connsiteY3" fmla="*/ 815975 h 815975"/>
              <a:gd name="connsiteX4" fmla="*/ 0 w 8029575"/>
              <a:gd name="connsiteY4" fmla="*/ 0 h 815975"/>
              <a:gd name="connsiteX0" fmla="*/ 0 w 8029575"/>
              <a:gd name="connsiteY0" fmla="*/ 0 h 815975"/>
              <a:gd name="connsiteX1" fmla="*/ 8029575 w 8029575"/>
              <a:gd name="connsiteY1" fmla="*/ 0 h 815975"/>
              <a:gd name="connsiteX2" fmla="*/ 7649901 w 8029575"/>
              <a:gd name="connsiteY2" fmla="*/ 806450 h 815975"/>
              <a:gd name="connsiteX3" fmla="*/ 0 w 8029575"/>
              <a:gd name="connsiteY3" fmla="*/ 815975 h 815975"/>
              <a:gd name="connsiteX4" fmla="*/ 0 w 8029575"/>
              <a:gd name="connsiteY4" fmla="*/ 0 h 815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9575" h="815975">
                <a:moveTo>
                  <a:pt x="0" y="0"/>
                </a:moveTo>
                <a:lnTo>
                  <a:pt x="8029575" y="0"/>
                </a:lnTo>
                <a:lnTo>
                  <a:pt x="7649901" y="806450"/>
                </a:lnTo>
                <a:lnTo>
                  <a:pt x="0" y="815975"/>
                </a:lnTo>
                <a:lnTo>
                  <a:pt x="0" y="0"/>
                </a:lnTo>
                <a:close/>
              </a:path>
            </a:pathLst>
          </a:custGeom>
          <a:solidFill>
            <a:srgbClr val="C8D0DE"/>
          </a:solidFill>
          <a:ln>
            <a:noFill/>
          </a:ln>
          <a:extLst/>
        </p:spPr>
        <p:txBody>
          <a:bodyPr wrap="none" anchor="ctr"/>
          <a:lstStyle>
            <a:lvl1pPr defTabSz="1019175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 defTabSz="1019175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 defTabSz="1019175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 defTabSz="1019175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 defTabSz="1019175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algn="ctr" eaLnBrk="1" hangingPunct="1">
              <a:defRPr/>
            </a:pPr>
            <a:endParaRPr lang="en-AU" altLang="en-US" sz="1765" dirty="0" smtClean="0"/>
          </a:p>
        </p:txBody>
      </p:sp>
      <p:sp>
        <p:nvSpPr>
          <p:cNvPr id="6" name="Rectangle 26"/>
          <p:cNvSpPr>
            <a:spLocks noChangeArrowheads="1"/>
          </p:cNvSpPr>
          <p:nvPr/>
        </p:nvSpPr>
        <p:spPr bwMode="auto">
          <a:xfrm>
            <a:off x="1425864" y="881063"/>
            <a:ext cx="1654848" cy="1781735"/>
          </a:xfrm>
          <a:custGeom>
            <a:avLst/>
            <a:gdLst>
              <a:gd name="connsiteX0" fmla="*/ 0 w 758825"/>
              <a:gd name="connsiteY0" fmla="*/ 0 h 2016327"/>
              <a:gd name="connsiteX1" fmla="*/ 758825 w 758825"/>
              <a:gd name="connsiteY1" fmla="*/ 0 h 2016327"/>
              <a:gd name="connsiteX2" fmla="*/ 758825 w 758825"/>
              <a:gd name="connsiteY2" fmla="*/ 2016327 h 2016327"/>
              <a:gd name="connsiteX3" fmla="*/ 0 w 758825"/>
              <a:gd name="connsiteY3" fmla="*/ 2016327 h 2016327"/>
              <a:gd name="connsiteX4" fmla="*/ 0 w 758825"/>
              <a:gd name="connsiteY4" fmla="*/ 0 h 2016327"/>
              <a:gd name="connsiteX0" fmla="*/ 584200 w 1343025"/>
              <a:gd name="connsiteY0" fmla="*/ 0 h 2041727"/>
              <a:gd name="connsiteX1" fmla="*/ 1343025 w 1343025"/>
              <a:gd name="connsiteY1" fmla="*/ 0 h 2041727"/>
              <a:gd name="connsiteX2" fmla="*/ 1343025 w 1343025"/>
              <a:gd name="connsiteY2" fmla="*/ 2016327 h 2041727"/>
              <a:gd name="connsiteX3" fmla="*/ 0 w 1343025"/>
              <a:gd name="connsiteY3" fmla="*/ 2041727 h 2041727"/>
              <a:gd name="connsiteX4" fmla="*/ 584200 w 1343025"/>
              <a:gd name="connsiteY4" fmla="*/ 0 h 2041727"/>
              <a:gd name="connsiteX0" fmla="*/ 584200 w 1343025"/>
              <a:gd name="connsiteY0" fmla="*/ 0 h 2016327"/>
              <a:gd name="connsiteX1" fmla="*/ 1343025 w 1343025"/>
              <a:gd name="connsiteY1" fmla="*/ 0 h 2016327"/>
              <a:gd name="connsiteX2" fmla="*/ 1343025 w 1343025"/>
              <a:gd name="connsiteY2" fmla="*/ 2016327 h 2016327"/>
              <a:gd name="connsiteX3" fmla="*/ 0 w 1343025"/>
              <a:gd name="connsiteY3" fmla="*/ 2014018 h 2016327"/>
              <a:gd name="connsiteX4" fmla="*/ 584200 w 1343025"/>
              <a:gd name="connsiteY4" fmla="*/ 0 h 2016327"/>
              <a:gd name="connsiteX0" fmla="*/ 595284 w 1354109"/>
              <a:gd name="connsiteY0" fmla="*/ 0 h 2016327"/>
              <a:gd name="connsiteX1" fmla="*/ 1354109 w 1354109"/>
              <a:gd name="connsiteY1" fmla="*/ 0 h 2016327"/>
              <a:gd name="connsiteX2" fmla="*/ 1354109 w 1354109"/>
              <a:gd name="connsiteY2" fmla="*/ 2016327 h 2016327"/>
              <a:gd name="connsiteX3" fmla="*/ 0 w 1354109"/>
              <a:gd name="connsiteY3" fmla="*/ 2008477 h 2016327"/>
              <a:gd name="connsiteX4" fmla="*/ 595284 w 1354109"/>
              <a:gd name="connsiteY4" fmla="*/ 0 h 2016327"/>
              <a:gd name="connsiteX0" fmla="*/ 595284 w 1354109"/>
              <a:gd name="connsiteY0" fmla="*/ 0 h 2016327"/>
              <a:gd name="connsiteX1" fmla="*/ 1354109 w 1354109"/>
              <a:gd name="connsiteY1" fmla="*/ 0 h 2016327"/>
              <a:gd name="connsiteX2" fmla="*/ 1354109 w 1354109"/>
              <a:gd name="connsiteY2" fmla="*/ 2016327 h 2016327"/>
              <a:gd name="connsiteX3" fmla="*/ 0 w 1354109"/>
              <a:gd name="connsiteY3" fmla="*/ 2008477 h 2016327"/>
              <a:gd name="connsiteX4" fmla="*/ 595284 w 1354109"/>
              <a:gd name="connsiteY4" fmla="*/ 0 h 2016327"/>
              <a:gd name="connsiteX0" fmla="*/ 595284 w 1354109"/>
              <a:gd name="connsiteY0" fmla="*/ 0 h 2030644"/>
              <a:gd name="connsiteX1" fmla="*/ 1354109 w 1354109"/>
              <a:gd name="connsiteY1" fmla="*/ 0 h 2030644"/>
              <a:gd name="connsiteX2" fmla="*/ 1354109 w 1354109"/>
              <a:gd name="connsiteY2" fmla="*/ 2016327 h 2030644"/>
              <a:gd name="connsiteX3" fmla="*/ 0 w 1354109"/>
              <a:gd name="connsiteY3" fmla="*/ 2030644 h 2030644"/>
              <a:gd name="connsiteX4" fmla="*/ 595284 w 1354109"/>
              <a:gd name="connsiteY4" fmla="*/ 0 h 2030644"/>
              <a:gd name="connsiteX0" fmla="*/ 606368 w 1365193"/>
              <a:gd name="connsiteY0" fmla="*/ 0 h 2025102"/>
              <a:gd name="connsiteX1" fmla="*/ 1365193 w 1365193"/>
              <a:gd name="connsiteY1" fmla="*/ 0 h 2025102"/>
              <a:gd name="connsiteX2" fmla="*/ 1365193 w 1365193"/>
              <a:gd name="connsiteY2" fmla="*/ 2016327 h 2025102"/>
              <a:gd name="connsiteX3" fmla="*/ 0 w 1365193"/>
              <a:gd name="connsiteY3" fmla="*/ 2025102 h 2025102"/>
              <a:gd name="connsiteX4" fmla="*/ 606368 w 1365193"/>
              <a:gd name="connsiteY4" fmla="*/ 0 h 2025102"/>
              <a:gd name="connsiteX0" fmla="*/ 606368 w 1365193"/>
              <a:gd name="connsiteY0" fmla="*/ 0 h 2019560"/>
              <a:gd name="connsiteX1" fmla="*/ 1365193 w 1365193"/>
              <a:gd name="connsiteY1" fmla="*/ 0 h 2019560"/>
              <a:gd name="connsiteX2" fmla="*/ 1365193 w 1365193"/>
              <a:gd name="connsiteY2" fmla="*/ 2016327 h 2019560"/>
              <a:gd name="connsiteX3" fmla="*/ 0 w 1365193"/>
              <a:gd name="connsiteY3" fmla="*/ 2019560 h 2019560"/>
              <a:gd name="connsiteX4" fmla="*/ 606368 w 1365193"/>
              <a:gd name="connsiteY4" fmla="*/ 0 h 2019560"/>
              <a:gd name="connsiteX0" fmla="*/ 1073093 w 1365193"/>
              <a:gd name="connsiteY0" fmla="*/ 4763 h 2019560"/>
              <a:gd name="connsiteX1" fmla="*/ 1365193 w 1365193"/>
              <a:gd name="connsiteY1" fmla="*/ 0 h 2019560"/>
              <a:gd name="connsiteX2" fmla="*/ 1365193 w 1365193"/>
              <a:gd name="connsiteY2" fmla="*/ 2016327 h 2019560"/>
              <a:gd name="connsiteX3" fmla="*/ 0 w 1365193"/>
              <a:gd name="connsiteY3" fmla="*/ 2019560 h 2019560"/>
              <a:gd name="connsiteX4" fmla="*/ 1073093 w 1365193"/>
              <a:gd name="connsiteY4" fmla="*/ 4763 h 2019560"/>
              <a:gd name="connsiteX0" fmla="*/ 1073093 w 1365193"/>
              <a:gd name="connsiteY0" fmla="*/ 0 h 2024322"/>
              <a:gd name="connsiteX1" fmla="*/ 1365193 w 1365193"/>
              <a:gd name="connsiteY1" fmla="*/ 4762 h 2024322"/>
              <a:gd name="connsiteX2" fmla="*/ 1365193 w 1365193"/>
              <a:gd name="connsiteY2" fmla="*/ 2021089 h 2024322"/>
              <a:gd name="connsiteX3" fmla="*/ 0 w 1365193"/>
              <a:gd name="connsiteY3" fmla="*/ 2024322 h 2024322"/>
              <a:gd name="connsiteX4" fmla="*/ 1073093 w 1365193"/>
              <a:gd name="connsiteY4" fmla="*/ 0 h 2024322"/>
              <a:gd name="connsiteX0" fmla="*/ 1073093 w 1365193"/>
              <a:gd name="connsiteY0" fmla="*/ 1 h 2019560"/>
              <a:gd name="connsiteX1" fmla="*/ 1365193 w 1365193"/>
              <a:gd name="connsiteY1" fmla="*/ 0 h 2019560"/>
              <a:gd name="connsiteX2" fmla="*/ 1365193 w 1365193"/>
              <a:gd name="connsiteY2" fmla="*/ 2016327 h 2019560"/>
              <a:gd name="connsiteX3" fmla="*/ 0 w 1365193"/>
              <a:gd name="connsiteY3" fmla="*/ 2019560 h 2019560"/>
              <a:gd name="connsiteX4" fmla="*/ 1073093 w 1365193"/>
              <a:gd name="connsiteY4" fmla="*/ 1 h 2019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5193" h="2019560">
                <a:moveTo>
                  <a:pt x="1073093" y="1"/>
                </a:moveTo>
                <a:lnTo>
                  <a:pt x="1365193" y="0"/>
                </a:lnTo>
                <a:lnTo>
                  <a:pt x="1365193" y="2016327"/>
                </a:lnTo>
                <a:lnTo>
                  <a:pt x="0" y="2019560"/>
                </a:lnTo>
                <a:lnTo>
                  <a:pt x="1073093" y="1"/>
                </a:lnTo>
                <a:close/>
              </a:path>
            </a:pathLst>
          </a:custGeom>
          <a:solidFill>
            <a:schemeClr val="accent4">
              <a:lumMod val="65000"/>
              <a:lumOff val="35000"/>
            </a:schemeClr>
          </a:solidFill>
          <a:ln>
            <a:noFill/>
          </a:ln>
          <a:extLst/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 smtClean="0"/>
          </a:p>
        </p:txBody>
      </p:sp>
      <p:sp>
        <p:nvSpPr>
          <p:cNvPr id="7" name="Rectangle 27"/>
          <p:cNvSpPr>
            <a:spLocks noChangeArrowheads="1"/>
          </p:cNvSpPr>
          <p:nvPr/>
        </p:nvSpPr>
        <p:spPr bwMode="auto">
          <a:xfrm>
            <a:off x="3076864" y="881063"/>
            <a:ext cx="200121" cy="1778934"/>
          </a:xfrm>
          <a:prstGeom prst="rect">
            <a:avLst/>
          </a:prstGeom>
          <a:solidFill>
            <a:srgbClr val="FFCA21"/>
          </a:solidFill>
          <a:ln>
            <a:noFill/>
          </a:ln>
          <a:extLst/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 smtClean="0"/>
          </a:p>
        </p:txBody>
      </p:sp>
      <p:sp>
        <p:nvSpPr>
          <p:cNvPr id="8" name="Rectangle 28"/>
          <p:cNvSpPr>
            <a:spLocks noChangeArrowheads="1"/>
          </p:cNvSpPr>
          <p:nvPr/>
        </p:nvSpPr>
        <p:spPr bwMode="auto">
          <a:xfrm>
            <a:off x="3276985" y="881063"/>
            <a:ext cx="354061" cy="1778934"/>
          </a:xfrm>
          <a:prstGeom prst="rect">
            <a:avLst/>
          </a:prstGeom>
          <a:solidFill>
            <a:srgbClr val="883030"/>
          </a:solidFill>
          <a:ln>
            <a:noFill/>
          </a:ln>
          <a:extLst/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 smtClean="0"/>
          </a:p>
        </p:txBody>
      </p:sp>
      <p:sp>
        <p:nvSpPr>
          <p:cNvPr id="9" name="Rectangle 29"/>
          <p:cNvSpPr>
            <a:spLocks noChangeArrowheads="1"/>
          </p:cNvSpPr>
          <p:nvPr/>
        </p:nvSpPr>
        <p:spPr bwMode="auto">
          <a:xfrm>
            <a:off x="3629122" y="881063"/>
            <a:ext cx="919788" cy="1778934"/>
          </a:xfrm>
          <a:prstGeom prst="rect">
            <a:avLst/>
          </a:prstGeom>
          <a:solidFill>
            <a:srgbClr val="FFCA21"/>
          </a:solidFill>
          <a:ln>
            <a:noFill/>
          </a:ln>
          <a:extLst/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96198" y="4833938"/>
            <a:ext cx="1514378" cy="14637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9172864" y="6230471"/>
            <a:ext cx="2361045" cy="3096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hi-IN" sz="1412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योगः कर्मसु कौशलम्</a:t>
            </a:r>
            <a:endParaRPr lang="en-IN" sz="1412" b="1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21471" y="3640512"/>
            <a:ext cx="5974772" cy="2589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908744" y="903475"/>
            <a:ext cx="7198590" cy="631313"/>
          </a:xfrm>
          <a:effectLst>
            <a:outerShdw blurRad="63500" dist="38099" dir="2700000" algn="ctr" rotWithShape="0">
              <a:srgbClr val="000000">
                <a:alpha val="74998"/>
              </a:srgbClr>
            </a:outerShdw>
          </a:effectLst>
        </p:spPr>
        <p:txBody>
          <a:bodyPr lIns="54864" tIns="264894"/>
          <a:lstStyle>
            <a:lvl1pPr>
              <a:defRPr sz="2030">
                <a:solidFill>
                  <a:schemeClr val="bg1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08744" y="1511394"/>
            <a:ext cx="7198590" cy="565810"/>
          </a:xfrm>
          <a:effectLst>
            <a:outerShdw blurRad="63500" dist="38099" dir="2700000" algn="ctr" rotWithShape="0">
              <a:srgbClr val="000000">
                <a:alpha val="74998"/>
              </a:srgbClr>
            </a:outerShdw>
          </a:effectLst>
        </p:spPr>
        <p:txBody>
          <a:bodyPr lIns="54864" tIns="54864"/>
          <a:lstStyle>
            <a:lvl1pPr>
              <a:lnSpc>
                <a:spcPct val="130000"/>
              </a:lnSpc>
              <a:spcAft>
                <a:spcPct val="25000"/>
              </a:spcAft>
              <a:defRPr sz="2294">
                <a:solidFill>
                  <a:schemeClr val="bg1"/>
                </a:solidFill>
              </a:defRPr>
            </a:lvl1pPr>
          </a:lstStyle>
          <a:p>
            <a:r>
              <a:rPr lang="en-US" altLang="zh-CN" smtClean="0"/>
              <a:t>Click to edit Master subtitle style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xmlns="" val="297882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69051" y="2124916"/>
            <a:ext cx="4024813" cy="240087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02908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64780" y="770405"/>
            <a:ext cx="1129084" cy="371615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46109" y="770405"/>
            <a:ext cx="2938361" cy="37161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72832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5197" y="770405"/>
            <a:ext cx="10498667" cy="56454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1595197" y="2124916"/>
            <a:ext cx="10498667" cy="537483"/>
          </a:xfrm>
        </p:spPr>
        <p:txBody>
          <a:bodyPr/>
          <a:lstStyle/>
          <a:p>
            <a:pPr lvl="0"/>
            <a:r>
              <a:rPr lang="en-US" noProof="0" smtClean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xmlns="" val="2129307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76115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4047" y="4406713"/>
            <a:ext cx="10362045" cy="646103"/>
          </a:xfrm>
        </p:spPr>
        <p:txBody>
          <a:bodyPr/>
          <a:lstStyle>
            <a:lvl1pPr algn="l">
              <a:defRPr sz="353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4047" y="4032223"/>
            <a:ext cx="10362045" cy="374490"/>
          </a:xfrm>
        </p:spPr>
        <p:txBody>
          <a:bodyPr anchor="b"/>
          <a:lstStyle>
            <a:lvl1pPr marL="0" indent="0">
              <a:buNone/>
              <a:defRPr sz="1765"/>
            </a:lvl1pPr>
            <a:lvl2pPr marL="403433" indent="0">
              <a:buNone/>
              <a:defRPr sz="1588"/>
            </a:lvl2pPr>
            <a:lvl3pPr marL="806867" indent="0">
              <a:buNone/>
              <a:defRPr sz="1412"/>
            </a:lvl3pPr>
            <a:lvl4pPr marL="1210300" indent="0">
              <a:buNone/>
              <a:defRPr sz="1235"/>
            </a:lvl4pPr>
            <a:lvl5pPr marL="1613733" indent="0">
              <a:buNone/>
              <a:defRPr sz="1235"/>
            </a:lvl5pPr>
            <a:lvl6pPr marL="2017166" indent="0">
              <a:buNone/>
              <a:defRPr sz="1235"/>
            </a:lvl6pPr>
            <a:lvl7pPr marL="2420600" indent="0">
              <a:buNone/>
              <a:defRPr sz="1235"/>
            </a:lvl7pPr>
            <a:lvl8pPr marL="2824033" indent="0">
              <a:buNone/>
              <a:defRPr sz="1235"/>
            </a:lvl8pPr>
            <a:lvl9pPr marL="3227466" indent="0">
              <a:buNone/>
              <a:defRPr sz="123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26000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5197" y="2124916"/>
            <a:ext cx="5156970" cy="2047320"/>
          </a:xfrm>
        </p:spPr>
        <p:txBody>
          <a:bodyPr/>
          <a:lstStyle>
            <a:lvl1pPr>
              <a:defRPr sz="2471"/>
            </a:lvl1pPr>
            <a:lvl2pPr>
              <a:defRPr sz="2118"/>
            </a:lvl2pPr>
            <a:lvl3pPr>
              <a:defRPr sz="1765"/>
            </a:lvl3pPr>
            <a:lvl4pPr>
              <a:defRPr sz="1588"/>
            </a:lvl4pPr>
            <a:lvl5pPr>
              <a:defRPr sz="1588"/>
            </a:lvl5pPr>
            <a:lvl6pPr>
              <a:defRPr sz="1588"/>
            </a:lvl6pPr>
            <a:lvl7pPr>
              <a:defRPr sz="1588"/>
            </a:lvl7pPr>
            <a:lvl8pPr>
              <a:defRPr sz="1588"/>
            </a:lvl8pPr>
            <a:lvl9pPr>
              <a:defRPr sz="158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6894" y="2124916"/>
            <a:ext cx="5156970" cy="2047320"/>
          </a:xfrm>
        </p:spPr>
        <p:txBody>
          <a:bodyPr/>
          <a:lstStyle>
            <a:lvl1pPr>
              <a:defRPr sz="2471"/>
            </a:lvl1pPr>
            <a:lvl2pPr>
              <a:defRPr sz="2118"/>
            </a:lvl2pPr>
            <a:lvl3pPr>
              <a:defRPr sz="1765"/>
            </a:lvl3pPr>
            <a:lvl4pPr>
              <a:defRPr sz="1588"/>
            </a:lvl4pPr>
            <a:lvl5pPr>
              <a:defRPr sz="1588"/>
            </a:lvl5pPr>
            <a:lvl6pPr>
              <a:defRPr sz="1588"/>
            </a:lvl6pPr>
            <a:lvl7pPr>
              <a:defRPr sz="1588"/>
            </a:lvl7pPr>
            <a:lvl8pPr>
              <a:defRPr sz="1588"/>
            </a:lvl8pPr>
            <a:lvl9pPr>
              <a:defRPr sz="158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76122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86" y="274544"/>
            <a:ext cx="10972030" cy="564542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985" y="1746542"/>
            <a:ext cx="5385954" cy="428800"/>
          </a:xfrm>
        </p:spPr>
        <p:txBody>
          <a:bodyPr anchor="b"/>
          <a:lstStyle>
            <a:lvl1pPr marL="0" indent="0">
              <a:buNone/>
              <a:defRPr sz="2118" b="1"/>
            </a:lvl1pPr>
            <a:lvl2pPr marL="403433" indent="0">
              <a:buNone/>
              <a:defRPr sz="1765" b="1"/>
            </a:lvl2pPr>
            <a:lvl3pPr marL="806867" indent="0">
              <a:buNone/>
              <a:defRPr sz="1588" b="1"/>
            </a:lvl3pPr>
            <a:lvl4pPr marL="1210300" indent="0">
              <a:buNone/>
              <a:defRPr sz="1412" b="1"/>
            </a:lvl4pPr>
            <a:lvl5pPr marL="1613733" indent="0">
              <a:buNone/>
              <a:defRPr sz="1412" b="1"/>
            </a:lvl5pPr>
            <a:lvl6pPr marL="2017166" indent="0">
              <a:buNone/>
              <a:defRPr sz="1412" b="1"/>
            </a:lvl6pPr>
            <a:lvl7pPr marL="2420600" indent="0">
              <a:buNone/>
              <a:defRPr sz="1412" b="1"/>
            </a:lvl7pPr>
            <a:lvl8pPr marL="2824033" indent="0">
              <a:buNone/>
              <a:defRPr sz="1412" b="1"/>
            </a:lvl8pPr>
            <a:lvl9pPr marL="3227466" indent="0">
              <a:buNone/>
              <a:defRPr sz="141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985" y="2175343"/>
            <a:ext cx="5385954" cy="1794943"/>
          </a:xfrm>
        </p:spPr>
        <p:txBody>
          <a:bodyPr/>
          <a:lstStyle>
            <a:lvl1pPr>
              <a:defRPr sz="2118"/>
            </a:lvl1pPr>
            <a:lvl2pPr>
              <a:defRPr sz="1765"/>
            </a:lvl2pPr>
            <a:lvl3pPr>
              <a:defRPr sz="1588"/>
            </a:lvl3pPr>
            <a:lvl4pPr>
              <a:defRPr sz="1412"/>
            </a:lvl4pPr>
            <a:lvl5pPr>
              <a:defRPr sz="1412"/>
            </a:lvl5pPr>
            <a:lvl6pPr>
              <a:defRPr sz="1412"/>
            </a:lvl6pPr>
            <a:lvl7pPr>
              <a:defRPr sz="1412"/>
            </a:lvl7pPr>
            <a:lvl8pPr>
              <a:defRPr sz="1412"/>
            </a:lvl8pPr>
            <a:lvl9pPr>
              <a:defRPr sz="14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137" y="1746542"/>
            <a:ext cx="5387879" cy="428800"/>
          </a:xfrm>
        </p:spPr>
        <p:txBody>
          <a:bodyPr anchor="b"/>
          <a:lstStyle>
            <a:lvl1pPr marL="0" indent="0">
              <a:buNone/>
              <a:defRPr sz="2118" b="1"/>
            </a:lvl1pPr>
            <a:lvl2pPr marL="403433" indent="0">
              <a:buNone/>
              <a:defRPr sz="1765" b="1"/>
            </a:lvl2pPr>
            <a:lvl3pPr marL="806867" indent="0">
              <a:buNone/>
              <a:defRPr sz="1588" b="1"/>
            </a:lvl3pPr>
            <a:lvl4pPr marL="1210300" indent="0">
              <a:buNone/>
              <a:defRPr sz="1412" b="1"/>
            </a:lvl4pPr>
            <a:lvl5pPr marL="1613733" indent="0">
              <a:buNone/>
              <a:defRPr sz="1412" b="1"/>
            </a:lvl5pPr>
            <a:lvl6pPr marL="2017166" indent="0">
              <a:buNone/>
              <a:defRPr sz="1412" b="1"/>
            </a:lvl6pPr>
            <a:lvl7pPr marL="2420600" indent="0">
              <a:buNone/>
              <a:defRPr sz="1412" b="1"/>
            </a:lvl7pPr>
            <a:lvl8pPr marL="2824033" indent="0">
              <a:buNone/>
              <a:defRPr sz="1412" b="1"/>
            </a:lvl8pPr>
            <a:lvl9pPr marL="3227466" indent="0">
              <a:buNone/>
              <a:defRPr sz="141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137" y="2175343"/>
            <a:ext cx="5387879" cy="1794943"/>
          </a:xfrm>
        </p:spPr>
        <p:txBody>
          <a:bodyPr/>
          <a:lstStyle>
            <a:lvl1pPr>
              <a:defRPr sz="2118"/>
            </a:lvl1pPr>
            <a:lvl2pPr>
              <a:defRPr sz="1765"/>
            </a:lvl2pPr>
            <a:lvl3pPr>
              <a:defRPr sz="1588"/>
            </a:lvl3pPr>
            <a:lvl4pPr>
              <a:defRPr sz="1412"/>
            </a:lvl4pPr>
            <a:lvl5pPr>
              <a:defRPr sz="1412"/>
            </a:lvl5pPr>
            <a:lvl6pPr>
              <a:defRPr sz="1412"/>
            </a:lvl6pPr>
            <a:lvl7pPr>
              <a:defRPr sz="1412"/>
            </a:lvl7pPr>
            <a:lvl8pPr>
              <a:defRPr sz="1412"/>
            </a:lvl8pPr>
            <a:lvl9pPr>
              <a:defRPr sz="14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63342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13808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027788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86" y="1061264"/>
            <a:ext cx="4010121" cy="374490"/>
          </a:xfrm>
        </p:spPr>
        <p:txBody>
          <a:bodyPr anchor="b"/>
          <a:lstStyle>
            <a:lvl1pPr algn="l">
              <a:defRPr sz="176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350" y="273144"/>
            <a:ext cx="6815667" cy="2338297"/>
          </a:xfrm>
        </p:spPr>
        <p:txBody>
          <a:bodyPr/>
          <a:lstStyle>
            <a:lvl1pPr>
              <a:defRPr sz="2824"/>
            </a:lvl1pPr>
            <a:lvl2pPr>
              <a:defRPr sz="2471"/>
            </a:lvl2pPr>
            <a:lvl3pPr>
              <a:defRPr sz="2118"/>
            </a:lvl3pPr>
            <a:lvl4pPr>
              <a:defRPr sz="1765"/>
            </a:lvl4pPr>
            <a:lvl5pPr>
              <a:defRPr sz="1765"/>
            </a:lvl5pPr>
            <a:lvl6pPr>
              <a:defRPr sz="1765"/>
            </a:lvl6pPr>
            <a:lvl7pPr>
              <a:defRPr sz="1765"/>
            </a:lvl7pPr>
            <a:lvl8pPr>
              <a:defRPr sz="1765"/>
            </a:lvl8pPr>
            <a:lvl9pPr>
              <a:defRPr sz="176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986" y="1435755"/>
            <a:ext cx="4010121" cy="292929"/>
          </a:xfrm>
        </p:spPr>
        <p:txBody>
          <a:bodyPr/>
          <a:lstStyle>
            <a:lvl1pPr marL="0" indent="0">
              <a:buNone/>
              <a:defRPr sz="1235"/>
            </a:lvl1pPr>
            <a:lvl2pPr marL="403433" indent="0">
              <a:buNone/>
              <a:defRPr sz="1059"/>
            </a:lvl2pPr>
            <a:lvl3pPr marL="806867" indent="0">
              <a:buNone/>
              <a:defRPr sz="882"/>
            </a:lvl3pPr>
            <a:lvl4pPr marL="1210300" indent="0">
              <a:buNone/>
              <a:defRPr sz="794"/>
            </a:lvl4pPr>
            <a:lvl5pPr marL="1613733" indent="0">
              <a:buNone/>
              <a:defRPr sz="794"/>
            </a:lvl5pPr>
            <a:lvl6pPr marL="2017166" indent="0">
              <a:buNone/>
              <a:defRPr sz="794"/>
            </a:lvl6pPr>
            <a:lvl7pPr marL="2420600" indent="0">
              <a:buNone/>
              <a:defRPr sz="794"/>
            </a:lvl7pPr>
            <a:lvl8pPr marL="2824033" indent="0">
              <a:buNone/>
              <a:defRPr sz="794"/>
            </a:lvl8pPr>
            <a:lvl9pPr marL="3227466" indent="0">
              <a:buNone/>
              <a:defRPr sz="794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958902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910" y="4993128"/>
            <a:ext cx="7315970" cy="374490"/>
          </a:xfrm>
        </p:spPr>
        <p:txBody>
          <a:bodyPr anchor="b"/>
          <a:lstStyle>
            <a:lvl1pPr algn="l">
              <a:defRPr sz="176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910" y="612122"/>
            <a:ext cx="7315970" cy="537483"/>
          </a:xfrm>
        </p:spPr>
        <p:txBody>
          <a:bodyPr/>
          <a:lstStyle>
            <a:lvl1pPr marL="0" indent="0">
              <a:buNone/>
              <a:defRPr sz="2824"/>
            </a:lvl1pPr>
            <a:lvl2pPr marL="403433" indent="0">
              <a:buNone/>
              <a:defRPr sz="2471"/>
            </a:lvl2pPr>
            <a:lvl3pPr marL="806867" indent="0">
              <a:buNone/>
              <a:defRPr sz="2118"/>
            </a:lvl3pPr>
            <a:lvl4pPr marL="1210300" indent="0">
              <a:buNone/>
              <a:defRPr sz="1765"/>
            </a:lvl4pPr>
            <a:lvl5pPr marL="1613733" indent="0">
              <a:buNone/>
              <a:defRPr sz="1765"/>
            </a:lvl5pPr>
            <a:lvl6pPr marL="2017166" indent="0">
              <a:buNone/>
              <a:defRPr sz="1765"/>
            </a:lvl6pPr>
            <a:lvl7pPr marL="2420600" indent="0">
              <a:buNone/>
              <a:defRPr sz="1765"/>
            </a:lvl7pPr>
            <a:lvl8pPr marL="2824033" indent="0">
              <a:buNone/>
              <a:defRPr sz="1765"/>
            </a:lvl8pPr>
            <a:lvl9pPr marL="3227466" indent="0">
              <a:buNone/>
              <a:defRPr sz="1765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910" y="5367618"/>
            <a:ext cx="7315970" cy="292929"/>
          </a:xfrm>
        </p:spPr>
        <p:txBody>
          <a:bodyPr/>
          <a:lstStyle>
            <a:lvl1pPr marL="0" indent="0">
              <a:buNone/>
              <a:defRPr sz="1235"/>
            </a:lvl1pPr>
            <a:lvl2pPr marL="403433" indent="0">
              <a:buNone/>
              <a:defRPr sz="1059"/>
            </a:lvl2pPr>
            <a:lvl3pPr marL="806867" indent="0">
              <a:buNone/>
              <a:defRPr sz="882"/>
            </a:lvl3pPr>
            <a:lvl4pPr marL="1210300" indent="0">
              <a:buNone/>
              <a:defRPr sz="794"/>
            </a:lvl4pPr>
            <a:lvl5pPr marL="1613733" indent="0">
              <a:buNone/>
              <a:defRPr sz="794"/>
            </a:lvl5pPr>
            <a:lvl6pPr marL="2017166" indent="0">
              <a:buNone/>
              <a:defRPr sz="794"/>
            </a:lvl6pPr>
            <a:lvl7pPr marL="2420600" indent="0">
              <a:buNone/>
              <a:defRPr sz="794"/>
            </a:lvl7pPr>
            <a:lvl8pPr marL="2824033" indent="0">
              <a:buNone/>
              <a:defRPr sz="794"/>
            </a:lvl8pPr>
            <a:lvl9pPr marL="3227466" indent="0">
              <a:buNone/>
              <a:defRPr sz="794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3626010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95197" y="770405"/>
            <a:ext cx="10498667" cy="564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882" tIns="50941" rIns="101882" bIns="50941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95197" y="2124916"/>
            <a:ext cx="10498667" cy="2400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882" tIns="50941" rIns="101882" bIns="50941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29" name="Rectangle 7"/>
          <p:cNvSpPr>
            <a:spLocks noChangeArrowheads="1"/>
          </p:cNvSpPr>
          <p:nvPr/>
        </p:nvSpPr>
        <p:spPr bwMode="auto">
          <a:xfrm>
            <a:off x="3207713" y="291353"/>
            <a:ext cx="8984287" cy="289953"/>
          </a:xfrm>
          <a:prstGeom prst="rect">
            <a:avLst/>
          </a:prstGeom>
          <a:solidFill>
            <a:srgbClr val="BDBFB5"/>
          </a:solidFill>
          <a:ln>
            <a:noFill/>
          </a:ln>
          <a:extLst/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 smtClean="0"/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819728" y="291353"/>
            <a:ext cx="919788" cy="289953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  <a:extLst/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 smtClean="0"/>
          </a:p>
        </p:txBody>
      </p:sp>
      <p:sp>
        <p:nvSpPr>
          <p:cNvPr id="1031" name="Rectangle 9"/>
          <p:cNvSpPr>
            <a:spLocks noChangeArrowheads="1"/>
          </p:cNvSpPr>
          <p:nvPr/>
        </p:nvSpPr>
        <p:spPr bwMode="auto">
          <a:xfrm>
            <a:off x="1735667" y="291353"/>
            <a:ext cx="200121" cy="289953"/>
          </a:xfrm>
          <a:prstGeom prst="rect">
            <a:avLst/>
          </a:prstGeom>
          <a:solidFill>
            <a:srgbClr val="FFCA21"/>
          </a:solidFill>
          <a:ln>
            <a:noFill/>
          </a:ln>
          <a:extLst/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 smtClean="0"/>
          </a:p>
        </p:txBody>
      </p:sp>
      <p:sp>
        <p:nvSpPr>
          <p:cNvPr id="1032" name="Rectangle 10"/>
          <p:cNvSpPr>
            <a:spLocks noChangeArrowheads="1"/>
          </p:cNvSpPr>
          <p:nvPr/>
        </p:nvSpPr>
        <p:spPr bwMode="auto">
          <a:xfrm>
            <a:off x="1935788" y="291353"/>
            <a:ext cx="354061" cy="289953"/>
          </a:xfrm>
          <a:prstGeom prst="rect">
            <a:avLst/>
          </a:prstGeom>
          <a:solidFill>
            <a:srgbClr val="883030"/>
          </a:solidFill>
          <a:ln>
            <a:noFill/>
          </a:ln>
          <a:extLst/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 smtClean="0"/>
          </a:p>
        </p:txBody>
      </p:sp>
      <p:sp>
        <p:nvSpPr>
          <p:cNvPr id="1033" name="Rectangle 11"/>
          <p:cNvSpPr>
            <a:spLocks noChangeArrowheads="1"/>
          </p:cNvSpPr>
          <p:nvPr/>
        </p:nvSpPr>
        <p:spPr bwMode="auto">
          <a:xfrm>
            <a:off x="2287925" y="291353"/>
            <a:ext cx="919788" cy="289953"/>
          </a:xfrm>
          <a:prstGeom prst="rect">
            <a:avLst/>
          </a:prstGeom>
          <a:solidFill>
            <a:srgbClr val="FFCA21"/>
          </a:solidFill>
          <a:ln>
            <a:noFill/>
          </a:ln>
          <a:extLst/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 smtClean="0"/>
          </a:p>
        </p:txBody>
      </p:sp>
      <p:sp>
        <p:nvSpPr>
          <p:cNvPr id="1053" name="Rectangle 29"/>
          <p:cNvSpPr>
            <a:spLocks noChangeArrowheads="1"/>
          </p:cNvSpPr>
          <p:nvPr/>
        </p:nvSpPr>
        <p:spPr bwMode="auto">
          <a:xfrm>
            <a:off x="11349182" y="292754"/>
            <a:ext cx="619606" cy="289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 anchor="ctr"/>
          <a:lstStyle>
            <a:lvl1pPr defTabSz="1019175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defTabSz="1019175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1019175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1019175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1019175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defRPr/>
            </a:pPr>
            <a:fld id="{FA96B521-356F-4F83-852D-696DFED32EC4}" type="slidenum">
              <a:rPr lang="zh-CN" altLang="en-US" sz="1059" smtClean="0">
                <a:solidFill>
                  <a:schemeClr val="bg1"/>
                </a:solidFill>
                <a:ea typeface="SimSun" panose="02010600030101010101" pitchFamily="2" charset="-122"/>
              </a:rPr>
              <a:pPr algn="r" eaLnBrk="1" hangingPunct="1">
                <a:defRPr/>
              </a:pPr>
              <a:t>‹#›</a:t>
            </a:fld>
            <a:endParaRPr lang="en-US" altLang="zh-CN" sz="1059" smtClean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1055" name="Text Box 31"/>
          <p:cNvSpPr txBox="1">
            <a:spLocks noChangeArrowheads="1"/>
          </p:cNvSpPr>
          <p:nvPr/>
        </p:nvSpPr>
        <p:spPr bwMode="auto">
          <a:xfrm>
            <a:off x="255926" y="6509218"/>
            <a:ext cx="4307269" cy="33669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zh-CN" sz="706" dirty="0" smtClean="0">
                <a:ea typeface="SimSun" panose="02010600030101010101" pitchFamily="2" charset="-122"/>
              </a:rPr>
              <a:t>Industrial and System Engineering, IIT </a:t>
            </a:r>
            <a:r>
              <a:rPr lang="en-US" altLang="zh-CN" sz="706" dirty="0" err="1" smtClean="0">
                <a:ea typeface="SimSun" panose="02010600030101010101" pitchFamily="2" charset="-122"/>
              </a:rPr>
              <a:t>Kharagpur</a:t>
            </a:r>
            <a:r>
              <a:rPr lang="en-US" altLang="zh-CN" sz="706" dirty="0" smtClean="0">
                <a:ea typeface="SimSun" panose="02010600030101010101" pitchFamily="2" charset="-122"/>
              </a:rPr>
              <a:t>. </a:t>
            </a:r>
          </a:p>
          <a:p>
            <a:pPr eaLnBrk="1" hangingPunct="1">
              <a:defRPr/>
            </a:pPr>
            <a:r>
              <a:rPr lang="en-US" altLang="zh-CN" sz="706" dirty="0" smtClean="0">
                <a:ea typeface="SimSun" panose="02010600030101010101" pitchFamily="2" charset="-122"/>
              </a:rPr>
              <a:t>Copyright © 2017 IIT </a:t>
            </a:r>
            <a:r>
              <a:rPr lang="en-US" altLang="zh-CN" sz="706" dirty="0" err="1" smtClean="0">
                <a:ea typeface="SimSun" panose="02010600030101010101" pitchFamily="2" charset="-122"/>
              </a:rPr>
              <a:t>Kharagpur</a:t>
            </a:r>
            <a:r>
              <a:rPr lang="en-US" altLang="zh-CN" sz="706" dirty="0" smtClean="0">
                <a:ea typeface="SimSun" panose="02010600030101010101" pitchFamily="2" charset="-122"/>
              </a:rPr>
              <a:t>. All rights reserved. The IIT </a:t>
            </a:r>
            <a:r>
              <a:rPr lang="en-US" altLang="zh-CN" sz="706" dirty="0" err="1" smtClean="0">
                <a:ea typeface="SimSun" panose="02010600030101010101" pitchFamily="2" charset="-122"/>
              </a:rPr>
              <a:t>Kharagpur</a:t>
            </a:r>
            <a:r>
              <a:rPr lang="en-US" altLang="zh-CN" sz="706" dirty="0" smtClean="0">
                <a:ea typeface="SimSun" panose="02010600030101010101" pitchFamily="2" charset="-122"/>
              </a:rPr>
              <a:t> Logo and the Slogan are registered.</a:t>
            </a:r>
          </a:p>
          <a:p>
            <a:pPr eaLnBrk="1" hangingPunct="1">
              <a:lnSpc>
                <a:spcPct val="110000"/>
              </a:lnSpc>
              <a:defRPr/>
            </a:pPr>
            <a:endParaRPr lang="en-US" altLang="zh-CN" sz="706" dirty="0" smtClean="0">
              <a:solidFill>
                <a:schemeClr val="bg2"/>
              </a:solidFill>
              <a:ea typeface="SimSun" panose="02010600030101010101" pitchFamily="2" charset="-122"/>
            </a:endParaRPr>
          </a:p>
        </p:txBody>
      </p:sp>
      <p:pic>
        <p:nvPicPr>
          <p:cNvPr id="1035" name="Picture 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1335713" y="6124015"/>
            <a:ext cx="690802" cy="668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879433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/>
      </p:par>
    </p:tnLst>
  </p:timing>
  <p:txStyles>
    <p:titleStyle>
      <a:lvl1pPr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03433"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6pPr>
      <a:lvl7pPr marL="806867"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7pPr>
      <a:lvl8pPr marL="1210300"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8pPr>
      <a:lvl9pPr marL="1613733"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9pPr>
    </p:titleStyle>
    <p:bodyStyle>
      <a:lvl1pPr marL="302575" indent="-302575" algn="l" defTabSz="899320" rtl="0" eaLnBrk="1" fontAlgn="base" hangingPunct="1">
        <a:spcBef>
          <a:spcPct val="25000"/>
        </a:spcBef>
        <a:spcAft>
          <a:spcPct val="20000"/>
        </a:spcAft>
        <a:defRPr sz="2824" b="1">
          <a:solidFill>
            <a:srgbClr val="4B4B4B"/>
          </a:solidFill>
          <a:latin typeface="+mn-lt"/>
          <a:ea typeface="ＭＳ Ｐゴシック" charset="-128"/>
          <a:cs typeface="ＭＳ Ｐゴシック" charset="-128"/>
        </a:defRPr>
      </a:lvl1pPr>
      <a:lvl2pPr marL="403433" indent="-201717" algn="l" defTabSz="899320" rtl="0" eaLnBrk="1" fontAlgn="base" hangingPunct="1">
        <a:spcBef>
          <a:spcPct val="25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2pPr>
      <a:lvl3pPr marL="728421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SzPct val="75000"/>
        <a:buFont typeface="Wingdings" panose="05000000000000000000" pitchFamily="2" charset="2"/>
        <a:buChar char="Ø"/>
        <a:defRPr sz="2118">
          <a:solidFill>
            <a:srgbClr val="4B4B4B"/>
          </a:solidFill>
          <a:latin typeface="+mn-lt"/>
          <a:ea typeface="ＭＳ Ｐゴシック" charset="-128"/>
        </a:defRPr>
      </a:lvl3pPr>
      <a:lvl4pPr marL="1053409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4pPr>
      <a:lvl5pPr marL="1378397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5pPr>
      <a:lvl6pPr marL="1781830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6pPr>
      <a:lvl7pPr marL="2185264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7pPr>
      <a:lvl8pPr marL="2588697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8pPr>
      <a:lvl9pPr marL="2992130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1pPr>
      <a:lvl2pPr marL="403433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2pPr>
      <a:lvl3pPr marL="806867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3pPr>
      <a:lvl4pPr marL="1210300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4pPr>
      <a:lvl5pPr marL="1613733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5pPr>
      <a:lvl6pPr marL="2017166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6pPr>
      <a:lvl7pPr marL="2420600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7pPr>
      <a:lvl8pPr marL="2824033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8pPr>
      <a:lvl9pPr marL="3227466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08744" y="903475"/>
            <a:ext cx="7198590" cy="996028"/>
          </a:xfrm>
        </p:spPr>
        <p:txBody>
          <a:bodyPr/>
          <a:lstStyle/>
          <a:p>
            <a:r>
              <a:rPr lang="en-US" sz="4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System Design Lab</a:t>
            </a:r>
            <a:endParaRPr lang="en-US" sz="44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3559" y="3518703"/>
            <a:ext cx="5977331" cy="972273"/>
          </a:xfrm>
        </p:spPr>
        <p:txBody>
          <a:bodyPr/>
          <a:lstStyle/>
          <a:p>
            <a:pPr algn="ctr"/>
            <a:r>
              <a:rPr lang="en-US" sz="2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Rating Film Exercises.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007612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543" y="809897"/>
            <a:ext cx="10526321" cy="718430"/>
          </a:xfrm>
        </p:spPr>
        <p:txBody>
          <a:bodyPr/>
          <a:lstStyle/>
          <a:p>
            <a:pPr algn="ctr"/>
            <a:r>
              <a:rPr lang="en-IN" sz="4000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Rating Film Exercise</a:t>
            </a:r>
            <a:endParaRPr lang="en-IN" sz="4000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70263" y="1593669"/>
            <a:ext cx="11721737" cy="5319690"/>
          </a:xfrm>
        </p:spPr>
        <p:txBody>
          <a:bodyPr/>
          <a:lstStyle/>
          <a:p>
            <a:r>
              <a:rPr lang="en-IN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Objective:</a:t>
            </a:r>
          </a:p>
          <a:p>
            <a:r>
              <a:rPr lang="en-IN" sz="2000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To measure the speed of different job with their </a:t>
            </a:r>
            <a:r>
              <a:rPr lang="en-IN" sz="2000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standard time and giving </a:t>
            </a:r>
            <a:r>
              <a:rPr lang="en-IN" sz="2000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their rating to the job.</a:t>
            </a:r>
          </a:p>
          <a:p>
            <a:r>
              <a:rPr lang="en-IN" sz="2000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To test the movement and muscular coordination of the body and give rating on that basis.</a:t>
            </a:r>
          </a:p>
          <a:p>
            <a:r>
              <a:rPr lang="en-IN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Material Required:</a:t>
            </a:r>
          </a:p>
          <a:p>
            <a:pPr marL="457200" indent="-457200">
              <a:buAutoNum type="arabicPeriod"/>
            </a:pPr>
            <a:r>
              <a:rPr lang="en-IN" sz="2000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Recording Sheets</a:t>
            </a:r>
          </a:p>
          <a:p>
            <a:pPr marL="457200" indent="-457200">
              <a:buAutoNum type="arabicPeriod"/>
            </a:pPr>
            <a:r>
              <a:rPr lang="en-IN" sz="2000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Pen and Pencil</a:t>
            </a:r>
          </a:p>
          <a:p>
            <a:pPr marL="457200" indent="-457200">
              <a:buAutoNum type="arabicPeriod"/>
            </a:pPr>
            <a:r>
              <a:rPr lang="en-IN" sz="2000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Display (Movies of performance sample rating )</a:t>
            </a:r>
          </a:p>
          <a:p>
            <a:pPr marL="457200" indent="-457200"/>
            <a:r>
              <a:rPr lang="en-IN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Operation:</a:t>
            </a:r>
          </a:p>
          <a:p>
            <a:pPr marL="457200" indent="-457200">
              <a:buAutoNum type="arabicPeriod"/>
            </a:pPr>
            <a:r>
              <a:rPr lang="en-IN" sz="2000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The videos were watched by the students.</a:t>
            </a:r>
          </a:p>
          <a:p>
            <a:pPr marL="457200" indent="-457200">
              <a:buAutoNum type="arabicPeriod"/>
            </a:pPr>
            <a:r>
              <a:rPr lang="en-IN" sz="2000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Each video consisted of a demonstration and three variant of it at three different speed.</a:t>
            </a:r>
          </a:p>
          <a:p>
            <a:pPr marL="457200" indent="-457200">
              <a:buAutoNum type="arabicPeriod"/>
            </a:pPr>
            <a:r>
              <a:rPr lang="en-IN" sz="2000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The variant of the demonstration was rated taking the demonstration at normal speed.</a:t>
            </a:r>
          </a:p>
          <a:p>
            <a:endParaRPr lang="en-IN" sz="2000" b="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891" y="679269"/>
            <a:ext cx="11492973" cy="501790"/>
          </a:xfrm>
        </p:spPr>
        <p:txBody>
          <a:bodyPr/>
          <a:lstStyle/>
          <a:p>
            <a:r>
              <a:rPr lang="en-IN" sz="2000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Rating Film Contd..</a:t>
            </a:r>
            <a:endParaRPr lang="en-IN" sz="2000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137" y="1175656"/>
            <a:ext cx="11534503" cy="1303206"/>
          </a:xfrm>
        </p:spPr>
        <p:txBody>
          <a:bodyPr/>
          <a:lstStyle/>
          <a:p>
            <a:r>
              <a:rPr lang="en-IN" sz="2000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4. The rating was compared with the control reading and deviation from it was calculated.</a:t>
            </a:r>
          </a:p>
          <a:p>
            <a:r>
              <a:rPr lang="en-IN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Diagram:</a:t>
            </a:r>
          </a:p>
          <a:p>
            <a:endParaRPr lang="en-IN" sz="2000" b="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18903" y="2125663"/>
            <a:ext cx="10358846" cy="4105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51777" y="1605159"/>
            <a:ext cx="4803492" cy="55211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65540" y="751885"/>
            <a:ext cx="3808070" cy="5670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495818" y="1068739"/>
            <a:ext cx="3696182" cy="5343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131" y="783771"/>
            <a:ext cx="11858733" cy="410654"/>
          </a:xfrm>
        </p:spPr>
        <p:txBody>
          <a:bodyPr/>
          <a:lstStyle/>
          <a:p>
            <a:r>
              <a:rPr lang="en-IN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Data:</a:t>
            </a:r>
            <a:endParaRPr lang="en-IN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17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3326" y="1267097"/>
            <a:ext cx="5708469" cy="5172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18365" y="1985554"/>
            <a:ext cx="4924697" cy="42584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075" y="640080"/>
            <a:ext cx="11662790" cy="410654"/>
          </a:xfrm>
        </p:spPr>
        <p:txBody>
          <a:bodyPr/>
          <a:lstStyle/>
          <a:p>
            <a:r>
              <a:rPr lang="en-IN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Contd..</a:t>
            </a:r>
            <a:endParaRPr lang="en-IN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19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61257" y="1149350"/>
            <a:ext cx="5512526" cy="4938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06602" y="953589"/>
            <a:ext cx="4727009" cy="5590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11" y="787077"/>
            <a:ext cx="11549854" cy="547869"/>
          </a:xfrm>
        </p:spPr>
        <p:txBody>
          <a:bodyPr/>
          <a:lstStyle/>
          <a:p>
            <a:r>
              <a:rPr lang="en-IN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Calculation</a:t>
            </a:r>
            <a:endParaRPr lang="en-IN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1077851" y="2013996"/>
          <a:ext cx="6121602" cy="1956122"/>
        </p:xfrm>
        <a:graphic>
          <a:graphicData uri="http://schemas.openxmlformats.org/presentationml/2006/ole">
            <p:oleObj spid="_x0000_s2052" name="Equation" r:id="rId3" imgW="965160" imgH="495000" progId="Equation.3">
              <p:embed/>
            </p:oleObj>
          </a:graphicData>
        </a:graphic>
      </p:graphicFrame>
      <p:sp>
        <p:nvSpPr>
          <p:cNvPr id="7" name="TextBox 6"/>
          <p:cNvSpPr txBox="1"/>
          <p:nvPr/>
        </p:nvSpPr>
        <p:spPr>
          <a:xfrm rot="10800000" flipV="1">
            <a:off x="439838" y="1596720"/>
            <a:ext cx="7309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Area in the intersection, within      5</a:t>
            </a:r>
            <a:endParaRPr lang="en-IN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3594384" y="1597305"/>
          <a:ext cx="317859" cy="358817"/>
        </p:xfrm>
        <a:graphic>
          <a:graphicData uri="http://schemas.openxmlformats.org/presentationml/2006/ole">
            <p:oleObj spid="_x0000_s2053" name="Equation" r:id="rId4" imgW="114120" imgH="114120" progId="Equation.3">
              <p:embed/>
            </p:oleObj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375191" y="4120587"/>
          <a:ext cx="9092900" cy="1157469"/>
        </p:xfrm>
        <a:graphic>
          <a:graphicData uri="http://schemas.openxmlformats.org/presentationml/2006/ole">
            <p:oleObj spid="_x0000_s2054" name="Equation" r:id="rId5" imgW="1828800" imgH="304560" progId="Equation.3">
              <p:embed/>
            </p:oleObj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">
      <a:dk1>
        <a:srgbClr val="000000"/>
      </a:dk1>
      <a:lt1>
        <a:srgbClr val="FFFFFF"/>
      </a:lt1>
      <a:dk2>
        <a:srgbClr val="3E3866"/>
      </a:dk2>
      <a:lt2>
        <a:srgbClr val="7B7A7A"/>
      </a:lt2>
      <a:accent1>
        <a:srgbClr val="8C9CC3"/>
      </a:accent1>
      <a:accent2>
        <a:srgbClr val="C8D4E8"/>
      </a:accent2>
      <a:accent3>
        <a:srgbClr val="FFFFFF"/>
      </a:accent3>
      <a:accent4>
        <a:srgbClr val="000000"/>
      </a:accent4>
      <a:accent5>
        <a:srgbClr val="C5CBDE"/>
      </a:accent5>
      <a:accent6>
        <a:srgbClr val="B5C0D2"/>
      </a:accent6>
      <a:hlink>
        <a:srgbClr val="BA313B"/>
      </a:hlink>
      <a:folHlink>
        <a:srgbClr val="6F2116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191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191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8C9CC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C5CBDE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7B7A7A"/>
        </a:lt2>
        <a:accent1>
          <a:srgbClr val="8C9CC3"/>
        </a:accent1>
        <a:accent2>
          <a:srgbClr val="C4CADD"/>
        </a:accent2>
        <a:accent3>
          <a:srgbClr val="FFFFFF"/>
        </a:accent3>
        <a:accent4>
          <a:srgbClr val="000000"/>
        </a:accent4>
        <a:accent5>
          <a:srgbClr val="C5CBDE"/>
        </a:accent5>
        <a:accent6>
          <a:srgbClr val="B1B7C8"/>
        </a:accent6>
        <a:hlink>
          <a:srgbClr val="BA313B"/>
        </a:hlink>
        <a:folHlink>
          <a:srgbClr val="6F211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3E3866"/>
        </a:dk2>
        <a:lt2>
          <a:srgbClr val="7B7A7A"/>
        </a:lt2>
        <a:accent1>
          <a:srgbClr val="8C9CC3"/>
        </a:accent1>
        <a:accent2>
          <a:srgbClr val="C4CADD"/>
        </a:accent2>
        <a:accent3>
          <a:srgbClr val="FFFFFF"/>
        </a:accent3>
        <a:accent4>
          <a:srgbClr val="000000"/>
        </a:accent4>
        <a:accent5>
          <a:srgbClr val="C5CBDE"/>
        </a:accent5>
        <a:accent6>
          <a:srgbClr val="B1B7C8"/>
        </a:accent6>
        <a:hlink>
          <a:srgbClr val="BA313B"/>
        </a:hlink>
        <a:folHlink>
          <a:srgbClr val="6F211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3E3866"/>
        </a:dk2>
        <a:lt2>
          <a:srgbClr val="7B7A7A"/>
        </a:lt2>
        <a:accent1>
          <a:srgbClr val="67909A"/>
        </a:accent1>
        <a:accent2>
          <a:srgbClr val="C4CADD"/>
        </a:accent2>
        <a:accent3>
          <a:srgbClr val="FFFFFF"/>
        </a:accent3>
        <a:accent4>
          <a:srgbClr val="000000"/>
        </a:accent4>
        <a:accent5>
          <a:srgbClr val="B8C6CA"/>
        </a:accent5>
        <a:accent6>
          <a:srgbClr val="B1B7C8"/>
        </a:accent6>
        <a:hlink>
          <a:srgbClr val="BA313B"/>
        </a:hlink>
        <a:folHlink>
          <a:srgbClr val="6F211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Theme1" id="{4A9AEB30-0D28-4ED6-9541-D6639562C547}" vid="{A9980F37-68E8-4284-88DF-FD40F8C55E8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4ADC13851A764694770CD12FB18CD6" ma:contentTypeVersion="3" ma:contentTypeDescription="Create a new document." ma:contentTypeScope="" ma:versionID="bf90880139de3f67405219fec7b2bdea">
  <xsd:schema xmlns:xsd="http://www.w3.org/2001/XMLSchema" xmlns:xs="http://www.w3.org/2001/XMLSchema" xmlns:p="http://schemas.microsoft.com/office/2006/metadata/properties" xmlns:ns2="fd3f21c3-2647-422c-933d-6dbe22067550" targetNamespace="http://schemas.microsoft.com/office/2006/metadata/properties" ma:root="true" ma:fieldsID="f92cd0176e940d752d4644e7f073e6bb" ns2:_="">
    <xsd:import namespace="fd3f21c3-2647-422c-933d-6dbe22067550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3f21c3-2647-422c-933d-6dbe22067550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fd3f21c3-2647-422c-933d-6dbe22067550" xsi:nil="true"/>
  </documentManagement>
</p:properties>
</file>

<file path=customXml/itemProps1.xml><?xml version="1.0" encoding="utf-8"?>
<ds:datastoreItem xmlns:ds="http://schemas.openxmlformats.org/officeDocument/2006/customXml" ds:itemID="{98F0AC0D-E5F8-49C1-AB03-B9254648D76B}"/>
</file>

<file path=customXml/itemProps2.xml><?xml version="1.0" encoding="utf-8"?>
<ds:datastoreItem xmlns:ds="http://schemas.openxmlformats.org/officeDocument/2006/customXml" ds:itemID="{296ED5F7-1251-4E41-BCC3-7C72D2F866A5}"/>
</file>

<file path=customXml/itemProps3.xml><?xml version="1.0" encoding="utf-8"?>
<ds:datastoreItem xmlns:ds="http://schemas.openxmlformats.org/officeDocument/2006/customXml" ds:itemID="{651927DC-1FBC-4D1E-B3A9-4810E0973D2B}"/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1550</TotalTime>
  <Words>140</Words>
  <Application>Microsoft Office PowerPoint</Application>
  <PresentationFormat>Custom</PresentationFormat>
  <Paragraphs>21</Paragraphs>
  <Slides>7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Theme1</vt:lpstr>
      <vt:lpstr>Equation</vt:lpstr>
      <vt:lpstr>Work System Design Lab</vt:lpstr>
      <vt:lpstr>Rating Film Exercise</vt:lpstr>
      <vt:lpstr>Rating Film Contd..</vt:lpstr>
      <vt:lpstr>Slide 4</vt:lpstr>
      <vt:lpstr>Data:</vt:lpstr>
      <vt:lpstr>Contd..</vt:lpstr>
      <vt:lpstr>Calculation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System Design Lab</dc:title>
  <dc:creator>anima</dc:creator>
  <cp:lastModifiedBy>USER</cp:lastModifiedBy>
  <cp:revision>230</cp:revision>
  <dcterms:created xsi:type="dcterms:W3CDTF">2020-09-23T06:23:42Z</dcterms:created>
  <dcterms:modified xsi:type="dcterms:W3CDTF">2021-03-11T08:46:11Z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0x0101001D4ADC13851A764694770CD12FB18CD6</vt:lpwstr>
  </property>
</Properties>
</file>

<file path=docProps/thumbnail.jpeg>
</file>